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DD1570-9AAA-4748-BADB-4D6F160B1FB5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9FA8E2-0986-4544-9153-3862EEE25EE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/>
            </a:r>
            <a:br>
              <a:rPr lang="uk-UA" sz="7200" dirty="0" smtClean="0"/>
            </a:br>
            <a:r>
              <a:rPr lang="uk-UA" sz="5400" dirty="0" smtClean="0"/>
              <a:t>Проект </a:t>
            </a:r>
            <a:br>
              <a:rPr lang="uk-UA" sz="5400" dirty="0" smtClean="0"/>
            </a:br>
            <a:r>
              <a:rPr lang="uk-UA" sz="5400" dirty="0" smtClean="0"/>
              <a:t>«Збережи природу заради майбутнього»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632242" cy="23286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Проект </a:t>
            </a:r>
            <a:r>
              <a:rPr lang="ru-RU" dirty="0" err="1"/>
              <a:t>підготували</a:t>
            </a:r>
            <a:r>
              <a:rPr lang="ru-RU" dirty="0"/>
              <a:t>:</a:t>
            </a:r>
          </a:p>
          <a:p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учнівського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endParaRPr lang="ru-RU" dirty="0"/>
          </a:p>
          <a:p>
            <a:r>
              <a:rPr lang="ru-RU" dirty="0" err="1"/>
              <a:t>Кобринівського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 – </a:t>
            </a:r>
            <a:r>
              <a:rPr lang="ru-RU" dirty="0" err="1"/>
              <a:t>виховного</a:t>
            </a:r>
            <a:r>
              <a:rPr lang="ru-RU" dirty="0"/>
              <a:t> комплексу "заклад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- </a:t>
            </a:r>
            <a:r>
              <a:rPr lang="ru-RU" dirty="0" err="1"/>
              <a:t>загальноосвітня</a:t>
            </a:r>
            <a:r>
              <a:rPr lang="ru-RU" dirty="0"/>
              <a:t> школа І-ІІІ </a:t>
            </a:r>
            <a:r>
              <a:rPr lang="ru-RU" dirty="0" err="1"/>
              <a:t>ступенів</a:t>
            </a:r>
            <a:r>
              <a:rPr lang="ru-RU" dirty="0"/>
              <a:t>" </a:t>
            </a:r>
          </a:p>
          <a:p>
            <a:r>
              <a:rPr lang="ru-RU" dirty="0" err="1"/>
              <a:t>Тальнівської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</a:t>
            </a:r>
          </a:p>
          <a:p>
            <a:r>
              <a:rPr lang="ru-RU" dirty="0"/>
              <a:t> </a:t>
            </a:r>
            <a:r>
              <a:rPr lang="ru-RU" dirty="0" err="1"/>
              <a:t>Черкаської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713" y="2636912"/>
            <a:ext cx="74885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Акція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«Сад майбутнього»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3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335805"/>
          </a:xfrm>
        </p:spPr>
        <p:txBody>
          <a:bodyPr/>
          <a:lstStyle/>
          <a:p>
            <a:r>
              <a:rPr lang="uk-UA" dirty="0" smtClean="0"/>
              <a:t>1 вересня 2021 року першокласники  нашого закладу, разом з батьками долучилися до акції «Сад майбутнього».</a:t>
            </a:r>
          </a:p>
          <a:p>
            <a:r>
              <a:rPr lang="uk-UA" dirty="0" smtClean="0"/>
              <a:t>Ініціатором акції була </a:t>
            </a:r>
            <a:r>
              <a:rPr lang="uk-UA" dirty="0" err="1" smtClean="0"/>
              <a:t>Тальнівська</a:t>
            </a:r>
            <a:r>
              <a:rPr lang="uk-UA" dirty="0" smtClean="0"/>
              <a:t> міська рада</a:t>
            </a:r>
          </a:p>
          <a:p>
            <a:r>
              <a:rPr lang="uk-UA" dirty="0" smtClean="0"/>
              <a:t>Спонсорами  були - </a:t>
            </a:r>
            <a:r>
              <a:rPr lang="ru-RU" dirty="0" err="1"/>
              <a:t>Уманський</a:t>
            </a:r>
            <a:r>
              <a:rPr lang="ru-RU" dirty="0"/>
              <a:t> </a:t>
            </a:r>
            <a:r>
              <a:rPr lang="ru-RU" dirty="0" err="1"/>
              <a:t>держлісгосп</a:t>
            </a:r>
            <a:r>
              <a:rPr lang="ru-RU" dirty="0"/>
              <a:t> </a:t>
            </a:r>
            <a:r>
              <a:rPr lang="ru-RU" dirty="0" err="1"/>
              <a:t>Потаське</a:t>
            </a:r>
            <a:r>
              <a:rPr lang="ru-RU" dirty="0"/>
              <a:t> </a:t>
            </a:r>
            <a:r>
              <a:rPr lang="ru-RU" dirty="0" err="1" smtClean="0"/>
              <a:t>лісництво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саджанці</a:t>
            </a:r>
            <a:r>
              <a:rPr lang="ru-RU" dirty="0" smtClean="0"/>
              <a:t> для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надали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акції: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Привернути увагу до екологічної проблеми.</a:t>
            </a:r>
            <a:endParaRPr lang="ru-RU" dirty="0" smtClean="0"/>
          </a:p>
          <a:p>
            <a:r>
              <a:rPr lang="uk-UA" dirty="0" smtClean="0"/>
              <a:t>Покращити  екологічний стан нашої місцевості.</a:t>
            </a:r>
          </a:p>
          <a:p>
            <a:r>
              <a:rPr lang="uk-UA" dirty="0" smtClean="0"/>
              <a:t>Виховати в дітей любов до праці та природи.</a:t>
            </a:r>
          </a:p>
          <a:p>
            <a:r>
              <a:rPr lang="uk-UA" dirty="0" smtClean="0"/>
              <a:t>Учні матимуть змогу спостерігати, як росте сад разом з ними.</a:t>
            </a:r>
          </a:p>
        </p:txBody>
      </p:sp>
    </p:spTree>
    <p:extLst>
      <p:ext uri="{BB962C8B-B14F-4D97-AF65-F5344CB8AC3E}">
        <p14:creationId xmlns:p14="http://schemas.microsoft.com/office/powerpoint/2010/main" val="40744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0" y="1844824"/>
            <a:ext cx="83209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6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664296" cy="592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4" r="3612" b="9823"/>
          <a:stretch/>
        </p:blipFill>
        <p:spPr>
          <a:xfrm>
            <a:off x="4211960" y="310957"/>
            <a:ext cx="3528392" cy="586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6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559"/>
            <a:ext cx="8229600" cy="370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54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439"/>
            <a:ext cx="2664296" cy="59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b="9481"/>
          <a:stretch/>
        </p:blipFill>
        <p:spPr>
          <a:xfrm>
            <a:off x="4615480" y="404664"/>
            <a:ext cx="318663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4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634"/>
            <a:ext cx="2880320" cy="640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"/>
          <a:stretch/>
        </p:blipFill>
        <p:spPr>
          <a:xfrm>
            <a:off x="4427984" y="260648"/>
            <a:ext cx="3086100" cy="624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4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Було висаджено 12 дерев.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3" y="2204864"/>
            <a:ext cx="8000889" cy="3600400"/>
          </a:xfrm>
        </p:spPr>
      </p:pic>
    </p:spTree>
    <p:extLst>
      <p:ext uri="{BB962C8B-B14F-4D97-AF65-F5344CB8AC3E}">
        <p14:creationId xmlns:p14="http://schemas.microsoft.com/office/powerpoint/2010/main" val="32700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00B05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92D050"/>
      </a:accent2>
      <a:accent3>
        <a:srgbClr val="72A376"/>
      </a:accent3>
      <a:accent4>
        <a:srgbClr val="FFFF00"/>
      </a:accent4>
      <a:accent5>
        <a:srgbClr val="FFC000"/>
      </a:accent5>
      <a:accent6>
        <a:srgbClr val="527D55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112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 Проект  «Збережи природу заради майбутнього»</vt:lpstr>
      <vt:lpstr>Презентация PowerPoint</vt:lpstr>
      <vt:lpstr>Мета акції: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Було висаджено 12 дерев.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«Збережи природу заради майбутнього»</dc:title>
  <dc:creator>Admin</dc:creator>
  <cp:lastModifiedBy>Admin</cp:lastModifiedBy>
  <cp:revision>4</cp:revision>
  <dcterms:created xsi:type="dcterms:W3CDTF">2021-10-04T11:15:39Z</dcterms:created>
  <dcterms:modified xsi:type="dcterms:W3CDTF">2021-10-04T12:01:10Z</dcterms:modified>
</cp:coreProperties>
</file>